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2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9B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gif>
</file>

<file path=ppt/media/image3.jpeg>
</file>

<file path=ppt/media/image4.jpeg>
</file>

<file path=ppt/media/image5.jpe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06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184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61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84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7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79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84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029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0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342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658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10/6/21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093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4A46920B-46E1-2946-810E-824BFA52FB16}"/>
              </a:ext>
            </a:extLst>
          </p:cNvPr>
          <p:cNvSpPr/>
          <p:nvPr/>
        </p:nvSpPr>
        <p:spPr>
          <a:xfrm>
            <a:off x="-100013" y="0"/>
            <a:ext cx="1229201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 descr="Изображение выглядит как собака, дерево, внешний, млекопитающее&#10;&#10;Автоматически созданное описание">
            <a:extLst>
              <a:ext uri="{FF2B5EF4-FFF2-40B4-BE49-F238E27FC236}">
                <a16:creationId xmlns:a16="http://schemas.microsoft.com/office/drawing/2014/main" id="{6F3B7B3C-950A-604C-A8F2-6BDD5867D7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7639" b="17361"/>
          <a:stretch/>
        </p:blipFill>
        <p:spPr>
          <a:xfrm>
            <a:off x="-100014" y="0"/>
            <a:ext cx="12292013" cy="693320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F63DA2-87EA-7D40-990D-BD14C589B0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99" y="3314233"/>
            <a:ext cx="6561245" cy="1603041"/>
          </a:xfrm>
        </p:spPr>
        <p:txBody>
          <a:bodyPr>
            <a:normAutofit/>
          </a:bodyPr>
          <a:lstStyle/>
          <a:p>
            <a:pPr algn="l"/>
            <a:r>
              <a:rPr lang="en-US" sz="6600" b="1" i="0" dirty="0">
                <a:solidFill>
                  <a:schemeClr val="bg1"/>
                </a:solidFill>
                <a:latin typeface="Helvetica" pitchFamily="2" charset="0"/>
                <a:ea typeface="Menlo" panose="020B0609030804020204" pitchFamily="49" charset="0"/>
                <a:cs typeface="Menlo" panose="020B0609030804020204" pitchFamily="49" charset="0"/>
              </a:rPr>
              <a:t>Dog’s Stories</a:t>
            </a:r>
            <a:endParaRPr lang="ru-RU" sz="6600" b="1" i="0" dirty="0">
              <a:solidFill>
                <a:schemeClr val="bg1"/>
              </a:solidFill>
              <a:latin typeface="Helvetica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6F710B5-7037-8A4D-8539-82CA6DA84C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4917274"/>
            <a:ext cx="5410199" cy="876300"/>
          </a:xfrm>
        </p:spPr>
        <p:txBody>
          <a:bodyPr>
            <a:normAutofit/>
          </a:bodyPr>
          <a:lstStyle/>
          <a:p>
            <a:pPr algn="l"/>
            <a:r>
              <a:rPr lang="ru-RU" dirty="0">
                <a:solidFill>
                  <a:srgbClr val="FFFFFF"/>
                </a:solidFill>
                <a:latin typeface="Helvetica" pitchFamily="2" charset="0"/>
              </a:rPr>
              <a:t>Визуальная новелла о собачках и их хозяевах</a:t>
            </a:r>
          </a:p>
        </p:txBody>
      </p:sp>
    </p:spTree>
    <p:extLst>
      <p:ext uri="{BB962C8B-B14F-4D97-AF65-F5344CB8AC3E}">
        <p14:creationId xmlns:p14="http://schemas.microsoft.com/office/powerpoint/2010/main" val="4268858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D1F774-8DF8-D44E-AEE6-3191C5821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itchFamily="2" charset="0"/>
              </a:rPr>
              <a:t>Человек собаке друг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ABB7BF-1D0F-FB48-8716-8631FAA7F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1830"/>
            <a:ext cx="7305675" cy="3559176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ru-RU" dirty="0">
                <a:latin typeface="Helvetica" pitchFamily="2" charset="0"/>
              </a:rPr>
              <a:t>🐶 Главный герой посещает приют в поисках нового друга.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dirty="0">
                <a:latin typeface="Helvetica" pitchFamily="2" charset="0"/>
              </a:rPr>
              <a:t>🐶 Собаки имеют разные характеры, совсем как люди.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dirty="0">
                <a:latin typeface="Helvetica" pitchFamily="2" charset="0"/>
              </a:rPr>
              <a:t>🐶 Каждый выбор влияет на концовку истории.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dirty="0">
                <a:latin typeface="Helvetica" pitchFamily="2" charset="0"/>
              </a:rPr>
              <a:t>🐶 Гав!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6" name="Picture 2" descr="White Dog GIF">
            <a:extLst>
              <a:ext uri="{FF2B5EF4-FFF2-40B4-BE49-F238E27FC236}">
                <a16:creationId xmlns:a16="http://schemas.microsoft.com/office/drawing/2014/main" id="{EF53E88C-61E8-5847-8E2C-C53A05D035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4200" y="2156618"/>
            <a:ext cx="3149600" cy="314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2404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7F6F7F-91DD-5544-881F-E906D1246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itchFamily="2" charset="0"/>
              </a:rPr>
              <a:t>Аналоги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B72CB9-C7D2-A148-8221-F278C67F3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Helvetica" pitchFamily="2" charset="0"/>
              </a:rPr>
              <a:t>🐶 В настоящее время на рынке представлено множество визуальных романов, но новелл про собачек среди них почти нет. 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825FBEC-E1AB-F74C-B346-1FEA943E9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44" y="4296570"/>
            <a:ext cx="3843867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B84C7EF-0200-F345-AB59-2AB0BD119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130352"/>
            <a:ext cx="4146551" cy="2332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TEINS;GATE ELITE | Nintendo Switch | Игры | Nintendo">
            <a:extLst>
              <a:ext uri="{FF2B5EF4-FFF2-40B4-BE49-F238E27FC236}">
                <a16:creationId xmlns:a16="http://schemas.microsoft.com/office/drawing/2014/main" id="{E8B2C30D-817F-2940-849E-1CD63835D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9450" y="3130352"/>
            <a:ext cx="4324350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3519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2C314-DDE5-1E4A-B4BA-1C9343FBB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581" y="476118"/>
            <a:ext cx="10515600" cy="1325563"/>
          </a:xfrm>
        </p:spPr>
        <p:txBody>
          <a:bodyPr/>
          <a:lstStyle/>
          <a:p>
            <a:r>
              <a:rPr lang="ru-RU" dirty="0">
                <a:latin typeface="Helvetica" pitchFamily="2" charset="0"/>
              </a:rPr>
              <a:t>Прототип</a:t>
            </a:r>
          </a:p>
        </p:txBody>
      </p:sp>
      <p:pic>
        <p:nvPicPr>
          <p:cNvPr id="5" name="Объект 4" descr="Изображение выглядит как дерево, собака, трава, внешний&#10;&#10;Автоматически созданное описание">
            <a:extLst>
              <a:ext uri="{FF2B5EF4-FFF2-40B4-BE49-F238E27FC236}">
                <a16:creationId xmlns:a16="http://schemas.microsoft.com/office/drawing/2014/main" id="{45BB2178-7133-3746-BC60-C72C53D7E3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0438" y="476118"/>
            <a:ext cx="8304981" cy="5905764"/>
          </a:xfrm>
        </p:spPr>
      </p:pic>
    </p:spTree>
    <p:extLst>
      <p:ext uri="{BB962C8B-B14F-4D97-AF65-F5344CB8AC3E}">
        <p14:creationId xmlns:p14="http://schemas.microsoft.com/office/powerpoint/2010/main" val="74958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2031F9-F8BE-7646-AFA8-30FE7AB54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elvetica" pitchFamily="2" charset="0"/>
              </a:rPr>
              <a:t>Команда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563FD5-A0B1-BD49-865D-83C9A27F9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4462"/>
            <a:ext cx="10515600" cy="14890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3200" dirty="0"/>
              <a:t>🐶 </a:t>
            </a:r>
            <a:r>
              <a:rPr lang="ru-RU" sz="3200" dirty="0">
                <a:latin typeface="Helvetica" pitchFamily="2" charset="0"/>
              </a:rPr>
              <a:t>Завьялова Вероника</a:t>
            </a:r>
          </a:p>
          <a:p>
            <a:pPr marL="0" indent="0">
              <a:buNone/>
            </a:pPr>
            <a:r>
              <a:rPr lang="ru-RU" sz="3200" dirty="0"/>
              <a:t>🐶 </a:t>
            </a:r>
            <a:r>
              <a:rPr lang="ru-RU" sz="3200" dirty="0">
                <a:latin typeface="Helvetica" pitchFamily="2" charset="0"/>
              </a:rPr>
              <a:t>Казачкова Олеся</a:t>
            </a:r>
          </a:p>
          <a:p>
            <a:pPr marL="0" indent="0">
              <a:buNone/>
            </a:pPr>
            <a:r>
              <a:rPr lang="ru-RU" sz="3200" dirty="0"/>
              <a:t>🐶 </a:t>
            </a:r>
            <a:r>
              <a:rPr lang="ru-RU" sz="3200" dirty="0">
                <a:latin typeface="Helvetica" pitchFamily="2" charset="0"/>
              </a:rPr>
              <a:t>Ким Анастасия</a:t>
            </a:r>
          </a:p>
        </p:txBody>
      </p:sp>
      <p:pic>
        <p:nvPicPr>
          <p:cNvPr id="3074" name="Picture 2" descr="Happy Hot Dog GIF">
            <a:extLst>
              <a:ext uri="{FF2B5EF4-FFF2-40B4-BE49-F238E27FC236}">
                <a16:creationId xmlns:a16="http://schemas.microsoft.com/office/drawing/2014/main" id="{9596769E-365D-9E44-A51A-58B281449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8162" y="1940718"/>
            <a:ext cx="4465638" cy="446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92000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</TotalTime>
  <Words>75</Words>
  <Application>Microsoft Macintosh PowerPoint</Application>
  <PresentationFormat>Широкоэкранный</PresentationFormat>
  <Paragraphs>14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Тема Office</vt:lpstr>
      <vt:lpstr>Dog’s Stories</vt:lpstr>
      <vt:lpstr>Человек собаке друг</vt:lpstr>
      <vt:lpstr>Аналоги</vt:lpstr>
      <vt:lpstr>Прототип</vt:lpstr>
      <vt:lpstr>Команда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Dog’s Stories</dc:title>
  <dc:creator>Завьялова Вероника Вячеславовна</dc:creator>
  <cp:lastModifiedBy>Завьялова Вероника Вячеславовна</cp:lastModifiedBy>
  <cp:revision>1</cp:revision>
  <dcterms:created xsi:type="dcterms:W3CDTF">2021-10-06T00:46:21Z</dcterms:created>
  <dcterms:modified xsi:type="dcterms:W3CDTF">2021-10-06T01:21:36Z</dcterms:modified>
</cp:coreProperties>
</file>

<file path=docProps/thumbnail.jpeg>
</file>